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comments/comment3.xml" ContentType="application/vnd.openxmlformats-officedocument.presentationml.comment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</p:sldIdLst>
  <p:sldSz cx="12192000" cy="6858000"/>
  <p:notesSz cx="7559675" cy="10691813"/>
</p:presentation>
</file>

<file path=ppt/commentAuthors.xml><?xml version="1.0" encoding="utf-8"?>
<p:cmAuthorLst xmlns:p="http://schemas.openxmlformats.org/presentationml/2006/main">
  <p:cmAuthor id="0" name="MYRIAM SCHOULEVILTZ" initials="M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presProps" Target="presProps.xml"/><Relationship Id="rId9" Type="http://schemas.openxmlformats.org/officeDocument/2006/relationships/commentAuthors" Target="commentAuthors.xml"/>
</Relationships>
</file>

<file path=ppt/comments/comment3.xml><?xml version="1.0" encoding="utf-8"?>
<p:cmLst xmlns:p="http://schemas.openxmlformats.org/presentationml/2006/main">
  <p:cm authorId="0" dt="2022-01-23T11:22:10.317000000" idx="1">
    <p:pos x="0" y="0"/>
    <p:text>ete</p:text>
  </p:cm>
</p:cmLst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454680"/>
            <a:ext cx="10514880" cy="1145160"/>
          </a:xfrm>
          <a:prstGeom prst="rect">
            <a:avLst/>
          </a:prstGeom>
          <a:noFill/>
          <a:ln w="0">
            <a:noFill/>
          </a:ln>
        </p:spPr>
        <p:txBody>
          <a:bodyPr numCol="1" spcCol="0" lIns="0" rIns="0" tIns="0" bIns="0" anchor="ctr">
            <a:noAutofit/>
          </a:bodyPr>
          <a:p>
            <a:r>
              <a:rPr b="0" lang="fr-FR" sz="44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Cliquez pour éditer le format du texte-titre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Arial"/>
              </a:rPr>
              <a:t>Cliquez pour éditer le format du plan de texte</a:t>
            </a:r>
            <a:endParaRPr b="0" lang="fr-FR" sz="2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Second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Arial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Arial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3.xml"/><Relationship Id="rId4" Type="http://schemas.openxmlformats.org/officeDocument/2006/relationships/comments" Target="../comments/commen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Image 3" descr=""/>
          <p:cNvPicPr/>
          <p:nvPr/>
        </p:nvPicPr>
        <p:blipFill>
          <a:blip r:embed="rId1"/>
          <a:stretch/>
        </p:blipFill>
        <p:spPr>
          <a:xfrm>
            <a:off x="1815120" y="561240"/>
            <a:ext cx="8097120" cy="6247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Image 3" descr=""/>
          <p:cNvPicPr/>
          <p:nvPr/>
        </p:nvPicPr>
        <p:blipFill>
          <a:blip r:embed="rId1"/>
          <a:stretch/>
        </p:blipFill>
        <p:spPr>
          <a:xfrm>
            <a:off x="1221840" y="584280"/>
            <a:ext cx="9488160" cy="5838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/>
          <p:nvPr/>
        </p:nvSpPr>
        <p:spPr>
          <a:xfrm>
            <a:off x="581760" y="3054960"/>
            <a:ext cx="10514880" cy="132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79" name="Image 1" descr=""/>
          <p:cNvPicPr/>
          <p:nvPr/>
        </p:nvPicPr>
        <p:blipFill>
          <a:blip r:embed="rId1"/>
          <a:stretch/>
        </p:blipFill>
        <p:spPr>
          <a:xfrm>
            <a:off x="272880" y="743400"/>
            <a:ext cx="4784760" cy="5965920"/>
          </a:xfrm>
          <a:prstGeom prst="rect">
            <a:avLst/>
          </a:prstGeom>
          <a:ln w="0">
            <a:noFill/>
          </a:ln>
        </p:spPr>
      </p:pic>
      <p:pic>
        <p:nvPicPr>
          <p:cNvPr id="80" name="Image 4" descr=""/>
          <p:cNvPicPr/>
          <p:nvPr/>
        </p:nvPicPr>
        <p:blipFill>
          <a:blip r:embed="rId2"/>
          <a:stretch/>
        </p:blipFill>
        <p:spPr>
          <a:xfrm>
            <a:off x="7008840" y="743400"/>
            <a:ext cx="4876560" cy="5965920"/>
          </a:xfrm>
          <a:prstGeom prst="rect">
            <a:avLst/>
          </a:prstGeom>
          <a:ln w="0">
            <a:noFill/>
          </a:ln>
        </p:spPr>
      </p:pic>
      <p:sp>
        <p:nvSpPr>
          <p:cNvPr id="81" name="ZoneTexte 6"/>
          <p:cNvSpPr/>
          <p:nvPr/>
        </p:nvSpPr>
        <p:spPr>
          <a:xfrm>
            <a:off x="469800" y="108360"/>
            <a:ext cx="2998440" cy="616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2" name="ZoneTexte 8"/>
          <p:cNvSpPr/>
          <p:nvPr/>
        </p:nvSpPr>
        <p:spPr>
          <a:xfrm>
            <a:off x="2263320" y="293040"/>
            <a:ext cx="18284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ÉTÉ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83" name="ZoneTexte 9"/>
          <p:cNvSpPr/>
          <p:nvPr/>
        </p:nvSpPr>
        <p:spPr>
          <a:xfrm>
            <a:off x="8968320" y="263520"/>
            <a:ext cx="1828440" cy="364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DejaVu Sans"/>
              </a:rPr>
              <a:t>HIVER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1440" y="0"/>
            <a:ext cx="12188160" cy="6857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85" name="Image 3" descr=""/>
          <p:cNvPicPr/>
          <p:nvPr/>
        </p:nvPicPr>
        <p:blipFill>
          <a:blip r:embed="rId1"/>
          <a:srcRect l="0" t="9326" r="0" b="2108"/>
          <a:stretch/>
        </p:blipFill>
        <p:spPr>
          <a:xfrm>
            <a:off x="326160" y="0"/>
            <a:ext cx="11553840" cy="6497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Application>LibreOffice/7.2.0.4$Windows_X86_64 LibreOffice_project/9a9c6381e3f7a62afc1329bd359cc48accb6435b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2022-01-08T15:24:27Z</dcterms:created>
  <dc:creator>MYRIAM SCHOULEVILTZ</dc:creator>
  <dc:description/>
  <dc:language>fr-FR</dc:language>
  <cp:lastModifiedBy/>
  <dcterms:modified xsi:type="dcterms:W3CDTF">2022-02-25T17:42:42Z</dcterms:modified>
  <cp:revision>7</cp:revision>
  <dc:subject/>
  <dc:title>LE CHEVREUIL EN HIVER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0</vt:bool>
  </property>
  <property fmtid="{D5CDD505-2E9C-101B-9397-08002B2CF9AE}" pid="4" name="LinksUpToDate">
    <vt:bool>0</vt:bool>
  </property>
  <property fmtid="{D5CDD505-2E9C-101B-9397-08002B2CF9AE}" pid="5" name="Notes">
    <vt:i4>0</vt:i4>
  </property>
  <property fmtid="{D5CDD505-2E9C-101B-9397-08002B2CF9AE}" pid="6" name="PresentationFormat">
    <vt:lpwstr>Grand écran</vt:lpwstr>
  </property>
  <property fmtid="{D5CDD505-2E9C-101B-9397-08002B2CF9AE}" pid="7" name="ScaleCrop">
    <vt:bool>0</vt:bool>
  </property>
  <property fmtid="{D5CDD505-2E9C-101B-9397-08002B2CF9AE}" pid="8" name="ShareDoc">
    <vt:bool>0</vt:bool>
  </property>
  <property fmtid="{D5CDD505-2E9C-101B-9397-08002B2CF9AE}" pid="9" name="Slides">
    <vt:i4>5</vt:i4>
  </property>
</Properties>
</file>